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ఇశ్రాయేలు యోసేపుతో నీవింక బ్రదికియున్నావు; నీ ముఖము చూచితిని గనుక నేనికను చనిపోవుదునని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సహోదరులను తన తండ్రి కుటుంబపు వారిని చూచి నేను వెళ్లి యిది ఫరోకు తెలియచేసి, కనానుదేశములో ఉండిన నా సహోదరులును నా తండ్రి కుటుంబపు వారును నాయొద్దకు వచ్చిరి;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మనుష్యులు పశువులు గలవారు, వారు గొఱ్ఱల కాపరులు. వారు తమ గొఱ్ఱలను పశువులను తమకు కలిగినదంతయు తీసికొనివచ్చిరని అతనితో చెప్పెదను.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గొఱ్ఱల కాపరియైన ప్రతివాడు ఐగుప్తీయులకు హేయుడు గనుక ఫరో మిమ్మును పిలిపించి మీ వృత్తి యేమిటని అడిగినయెడల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గోషెను దేశమందు కాపురముండునట్లు మా చిన్నతనమునుండి ఇదివరకు నీ దాసులమైన మేమును మా పూర్వికులును పశువులు గలవారమై యున్నామని ఉత్తరమియ్యుడని చెప్పెను.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46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ఇశ్రాయేలు తనకు కలిగినదంతయు తీసికొని ప్రయాణమై బెయేర్షెబాకు వచ్చి తన తండ్రియైన ఇస్సాకు దేవునికి బలులనర్పించెను.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రాత్రి దర్శనములయందు దేవుడు యాకోబూ యాకోబూ అని ఇశ్రాయేలును పిలిచెను. అందుకతడు చిత్తము ప్రభువా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నేనే దేవుడను, నీ తండ్రి దేవుడను, ఐగుప్తునకు వెళ్లుటకు భయపడకుము, అక్కడ నిన్ను గొప్ప జనముగా చేసెదను.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ఐగుప్తునకు నీతోగూడ వచ్చెదను, అంతేకాదు నేను నిశ్చయముగా నిన్ను తిరిగి తీసికొని వచ్చెదను, యోసేపు నీ కన్నులమీద తన చెయ్యి యుంచునని సెలవియ్యగా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లేచి బెయేర్షెబా నుండి వెళ్లెను. ఫరో అతని నెక్కించి తీసికొని వచ్చుటకు పంపిన బండ్లమీద ఇశ్రాయేలు కుమారులు తమ తండ్రియైన యాకోబును తమ పిల్లలను తమ భార్యలను ఎక్కించిరి.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వారు, అనగా యాకోబును అతని యావత్తు సంతానమును, తమ పశువులను తాము కనానులో సంపాదించిన సంపద యావత్తును తీసికొని ఐగుప్తునకు వచ్చిరి. 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కుమారులను తన కుమారుల కుమారులను తన కుమార్తెలను తన కుమారుల కుమార్తెలను తన యావత్తు సంతానమును ఐగుప్తునకు తనతోకూడ తీసికొనివచ్చెను.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యాకోబును అతని కుమారులును ఐగుప్తునకు వచ్చిరి. ఇశ్రాయేలు కుమారుల పేళ్లు ఇవే;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జ్యేష్ఠ కుమారుడు రూబేను. రూబేను కుమారులైన హనోకు పల్లు హెస్రోను కర్మీ.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షిమ్యోను కుమారులైన యెమూయేలు యామీను ఓహదు యాకీను సోహరు కనానీయు రాలి కుమారుడైన షావూలు.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లేవి కుమారులైన గెర్షోను కహాతు మెరారి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కుమారులైన ఏరు ఓనాను షేలా పెరెసు జెరహు. ఆ ఏరును ఓనానును కనాను దేశములో చనిపోయిరి. పెరెసు కుమారులైన హెస్రోను హామూలు.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ఇశ్శాఖారు కుమారులైన తోలా పువ్వా యోబు షిమ్రోను.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జెబూలూను కుమారులైన సెరెదు ఏలోను యహలేలు.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వీరు లేయా కుమారులు. ఆమె పద్దనరాములో యాకోబు వారిని అతని కుమార్తెయైన దీనాను కనెను. అతని కుమారులును అతని కుమార్తెలును అందరును ముప్పది ముగ్గురు.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గాదు కుమారులైన సిప్యోను హగ్గీ షూనీ ఎస్బోను ఏరీ ఆరోదీ అరేలీ.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ఆషేరు కుమారులైన ఇమ్నా ఇష్వా ఇష్వీ బెరీయా; వారి సహోదరియైన శెరహు. ఆ బెరీయా కుమారులైన హెబెరు మల్కీయేలు.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తన కుమార్తెయైన లేయాకిచ్చిన జిల్పా కుమారులు వీరే. ఆమె యీ పదునారు మందిని యాకోబునకు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భార్యయైన రాహేలు కుమారులైన యోసేపు బెన్యామీను.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యోసేపునకు మనష్షే ఎఫ్రాయిములు పుట్టిరి. వారిని ఐగుప్తుదేశమందు ఓనుకు యాజకుడగు పోతీఫెర కుమార్తెయైన ఆసెనతు అతనికి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బెన్యామీను కుమారులైన బెల బేకెరు అష్బేలు గెరా నయమాను ఏహీరోషు ముప్పీము హుప్పీము ఆర్దు.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యాకోబునకు రాహేలు కనిన కుమారులగు వీరందరు పదునలుగురు.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దాను కుమారుడైన హుషీము.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నఫ్తాలి కుమారులైన యహనేలు గూనీ యేసెరు షిల్లేము.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లాబాను తన కుమార్తెయైన రాహేలునకు ఇచ్చిన బిల్హా కుమారులు వీరే. ఆమె వారిని యాకోబునకు కనెను. వారందరు ఏడుగురు.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యాకోబు కోడండ్రను వినాయించి అతని గర్భవాసమున పుట్టి యాకోబుతో ఐగుప్తునకు వచ్చిన వారందరు అరువది ఆరుగురు.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ఐగుప్తులో అతనికి పుట్టిన యోసేపు కుమారులిద్దరు; ఐగుప్తునకు వచ్చిన యాకోబు కుటుంబపు వారందరు డెబ్బది మంది.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గోషెనుకు త్రోవ చూపుటకు యోసేపు నొద్దకు తనకు ముందుగా యూదాను పంపెను. వారు గోషెను దేశమునకు రాగా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46:29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తన రథమును సిద్ధము చేయించి తన తండ్రియైన ఇశ్రాయేలును ఎదుర్కొనుటకు గోషెనుకు వెళ్లి అతనికి కనబడెను. అప్పుడతడు అతని మెడమీద పడి అతని మెడ పట్టుకొని యెంతో ఏడ్చెను.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